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</p:sldIdLst>
  <p:sldSz cx="21383625" cy="3027521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>
        <p:scale>
          <a:sx n="50" d="100"/>
          <a:sy n="50" d="100"/>
        </p:scale>
        <p:origin x="210" y="-3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03772" y="4954765"/>
            <a:ext cx="18176081" cy="10540259"/>
          </a:xfrm>
        </p:spPr>
        <p:txBody>
          <a:bodyPr anchor="b"/>
          <a:lstStyle>
            <a:lvl1pPr algn="ctr">
              <a:defRPr sz="14031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2953" y="15901497"/>
            <a:ext cx="16037719" cy="7309499"/>
          </a:xfrm>
        </p:spPr>
        <p:txBody>
          <a:bodyPr/>
          <a:lstStyle>
            <a:lvl1pPr marL="0" indent="0" algn="ctr">
              <a:buNone/>
              <a:defRPr sz="5612"/>
            </a:lvl1pPr>
            <a:lvl2pPr marL="1069162" indent="0" algn="ctr">
              <a:buNone/>
              <a:defRPr sz="4677"/>
            </a:lvl2pPr>
            <a:lvl3pPr marL="2138324" indent="0" algn="ctr">
              <a:buNone/>
              <a:defRPr sz="4209"/>
            </a:lvl3pPr>
            <a:lvl4pPr marL="3207487" indent="0" algn="ctr">
              <a:buNone/>
              <a:defRPr sz="3742"/>
            </a:lvl4pPr>
            <a:lvl5pPr marL="4276649" indent="0" algn="ctr">
              <a:buNone/>
              <a:defRPr sz="3742"/>
            </a:lvl5pPr>
            <a:lvl6pPr marL="5345811" indent="0" algn="ctr">
              <a:buNone/>
              <a:defRPr sz="3742"/>
            </a:lvl6pPr>
            <a:lvl7pPr marL="6414973" indent="0" algn="ctr">
              <a:buNone/>
              <a:defRPr sz="3742"/>
            </a:lvl7pPr>
            <a:lvl8pPr marL="7484135" indent="0" algn="ctr">
              <a:buNone/>
              <a:defRPr sz="3742"/>
            </a:lvl8pPr>
            <a:lvl9pPr marL="8553298" indent="0" algn="ctr">
              <a:buNone/>
              <a:defRPr sz="3742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5BDA8-D6B9-4829-A36A-FDC39E6F7643}" type="datetimeFigureOut">
              <a:rPr lang="ru-RU" smtClean="0"/>
              <a:t>08.04.2023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5448E6-B513-4773-B8A5-62207E833F0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594975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5BDA8-D6B9-4829-A36A-FDC39E6F7643}" type="datetimeFigureOut">
              <a:rPr lang="ru-RU" smtClean="0"/>
              <a:t>08.04.2023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5448E6-B513-4773-B8A5-62207E833F0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40288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5302658" y="1611875"/>
            <a:ext cx="4610844" cy="25656844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70125" y="1611875"/>
            <a:ext cx="13565237" cy="25656844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5BDA8-D6B9-4829-A36A-FDC39E6F7643}" type="datetimeFigureOut">
              <a:rPr lang="ru-RU" smtClean="0"/>
              <a:t>08.04.2023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5448E6-B513-4773-B8A5-62207E833F0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410645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5BDA8-D6B9-4829-A36A-FDC39E6F7643}" type="datetimeFigureOut">
              <a:rPr lang="ru-RU" smtClean="0"/>
              <a:t>08.04.2023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5448E6-B513-4773-B8A5-62207E833F0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248959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8988" y="7547788"/>
            <a:ext cx="18443377" cy="12593645"/>
          </a:xfrm>
        </p:spPr>
        <p:txBody>
          <a:bodyPr anchor="b"/>
          <a:lstStyle>
            <a:lvl1pPr>
              <a:defRPr sz="14031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8988" y="20260574"/>
            <a:ext cx="18443377" cy="6622701"/>
          </a:xfrm>
        </p:spPr>
        <p:txBody>
          <a:bodyPr/>
          <a:lstStyle>
            <a:lvl1pPr marL="0" indent="0">
              <a:buNone/>
              <a:defRPr sz="5612">
                <a:solidFill>
                  <a:schemeClr val="tx1"/>
                </a:solidFill>
              </a:defRPr>
            </a:lvl1pPr>
            <a:lvl2pPr marL="1069162" indent="0">
              <a:buNone/>
              <a:defRPr sz="4677">
                <a:solidFill>
                  <a:schemeClr val="tx1">
                    <a:tint val="75000"/>
                  </a:schemeClr>
                </a:solidFill>
              </a:defRPr>
            </a:lvl2pPr>
            <a:lvl3pPr marL="2138324" indent="0">
              <a:buNone/>
              <a:defRPr sz="4209">
                <a:solidFill>
                  <a:schemeClr val="tx1">
                    <a:tint val="75000"/>
                  </a:schemeClr>
                </a:solidFill>
              </a:defRPr>
            </a:lvl3pPr>
            <a:lvl4pPr marL="3207487" indent="0">
              <a:buNone/>
              <a:defRPr sz="3742">
                <a:solidFill>
                  <a:schemeClr val="tx1">
                    <a:tint val="75000"/>
                  </a:schemeClr>
                </a:solidFill>
              </a:defRPr>
            </a:lvl4pPr>
            <a:lvl5pPr marL="4276649" indent="0">
              <a:buNone/>
              <a:defRPr sz="3742">
                <a:solidFill>
                  <a:schemeClr val="tx1">
                    <a:tint val="75000"/>
                  </a:schemeClr>
                </a:solidFill>
              </a:defRPr>
            </a:lvl5pPr>
            <a:lvl6pPr marL="5345811" indent="0">
              <a:buNone/>
              <a:defRPr sz="3742">
                <a:solidFill>
                  <a:schemeClr val="tx1">
                    <a:tint val="75000"/>
                  </a:schemeClr>
                </a:solidFill>
              </a:defRPr>
            </a:lvl6pPr>
            <a:lvl7pPr marL="6414973" indent="0">
              <a:buNone/>
              <a:defRPr sz="3742">
                <a:solidFill>
                  <a:schemeClr val="tx1">
                    <a:tint val="75000"/>
                  </a:schemeClr>
                </a:solidFill>
              </a:defRPr>
            </a:lvl7pPr>
            <a:lvl8pPr marL="7484135" indent="0">
              <a:buNone/>
              <a:defRPr sz="3742">
                <a:solidFill>
                  <a:schemeClr val="tx1">
                    <a:tint val="75000"/>
                  </a:schemeClr>
                </a:solidFill>
              </a:defRPr>
            </a:lvl8pPr>
            <a:lvl9pPr marL="8553298" indent="0">
              <a:buNone/>
              <a:defRPr sz="374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5BDA8-D6B9-4829-A36A-FDC39E6F7643}" type="datetimeFigureOut">
              <a:rPr lang="ru-RU" smtClean="0"/>
              <a:t>08.04.2023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5448E6-B513-4773-B8A5-62207E833F0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115686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70124" y="8059374"/>
            <a:ext cx="9088041" cy="19209345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825460" y="8059374"/>
            <a:ext cx="9088041" cy="19209345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5BDA8-D6B9-4829-A36A-FDC39E6F7643}" type="datetimeFigureOut">
              <a:rPr lang="ru-RU" smtClean="0"/>
              <a:t>08.04.2023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5448E6-B513-4773-B8A5-62207E833F0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136751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2909" y="1611882"/>
            <a:ext cx="18443377" cy="5851808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72912" y="7421634"/>
            <a:ext cx="9046274" cy="3637228"/>
          </a:xfrm>
        </p:spPr>
        <p:txBody>
          <a:bodyPr anchor="b"/>
          <a:lstStyle>
            <a:lvl1pPr marL="0" indent="0">
              <a:buNone/>
              <a:defRPr sz="5612" b="1"/>
            </a:lvl1pPr>
            <a:lvl2pPr marL="1069162" indent="0">
              <a:buNone/>
              <a:defRPr sz="4677" b="1"/>
            </a:lvl2pPr>
            <a:lvl3pPr marL="2138324" indent="0">
              <a:buNone/>
              <a:defRPr sz="4209" b="1"/>
            </a:lvl3pPr>
            <a:lvl4pPr marL="3207487" indent="0">
              <a:buNone/>
              <a:defRPr sz="3742" b="1"/>
            </a:lvl4pPr>
            <a:lvl5pPr marL="4276649" indent="0">
              <a:buNone/>
              <a:defRPr sz="3742" b="1"/>
            </a:lvl5pPr>
            <a:lvl6pPr marL="5345811" indent="0">
              <a:buNone/>
              <a:defRPr sz="3742" b="1"/>
            </a:lvl6pPr>
            <a:lvl7pPr marL="6414973" indent="0">
              <a:buNone/>
              <a:defRPr sz="3742" b="1"/>
            </a:lvl7pPr>
            <a:lvl8pPr marL="7484135" indent="0">
              <a:buNone/>
              <a:defRPr sz="3742" b="1"/>
            </a:lvl8pPr>
            <a:lvl9pPr marL="8553298" indent="0">
              <a:buNone/>
              <a:defRPr sz="3742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72912" y="11058863"/>
            <a:ext cx="9046274" cy="16265921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0825461" y="7421634"/>
            <a:ext cx="9090826" cy="3637228"/>
          </a:xfrm>
        </p:spPr>
        <p:txBody>
          <a:bodyPr anchor="b"/>
          <a:lstStyle>
            <a:lvl1pPr marL="0" indent="0">
              <a:buNone/>
              <a:defRPr sz="5612" b="1"/>
            </a:lvl1pPr>
            <a:lvl2pPr marL="1069162" indent="0">
              <a:buNone/>
              <a:defRPr sz="4677" b="1"/>
            </a:lvl2pPr>
            <a:lvl3pPr marL="2138324" indent="0">
              <a:buNone/>
              <a:defRPr sz="4209" b="1"/>
            </a:lvl3pPr>
            <a:lvl4pPr marL="3207487" indent="0">
              <a:buNone/>
              <a:defRPr sz="3742" b="1"/>
            </a:lvl4pPr>
            <a:lvl5pPr marL="4276649" indent="0">
              <a:buNone/>
              <a:defRPr sz="3742" b="1"/>
            </a:lvl5pPr>
            <a:lvl6pPr marL="5345811" indent="0">
              <a:buNone/>
              <a:defRPr sz="3742" b="1"/>
            </a:lvl6pPr>
            <a:lvl7pPr marL="6414973" indent="0">
              <a:buNone/>
              <a:defRPr sz="3742" b="1"/>
            </a:lvl7pPr>
            <a:lvl8pPr marL="7484135" indent="0">
              <a:buNone/>
              <a:defRPr sz="3742" b="1"/>
            </a:lvl8pPr>
            <a:lvl9pPr marL="8553298" indent="0">
              <a:buNone/>
              <a:defRPr sz="3742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0825461" y="11058863"/>
            <a:ext cx="9090826" cy="16265921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5BDA8-D6B9-4829-A36A-FDC39E6F7643}" type="datetimeFigureOut">
              <a:rPr lang="ru-RU" smtClean="0"/>
              <a:t>08.04.2023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5448E6-B513-4773-B8A5-62207E833F0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981571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5BDA8-D6B9-4829-A36A-FDC39E6F7643}" type="datetimeFigureOut">
              <a:rPr lang="ru-RU" smtClean="0"/>
              <a:t>08.04.2023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5448E6-B513-4773-B8A5-62207E833F0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606927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5BDA8-D6B9-4829-A36A-FDC39E6F7643}" type="datetimeFigureOut">
              <a:rPr lang="ru-RU" smtClean="0"/>
              <a:t>08.04.2023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5448E6-B513-4773-B8A5-62207E833F0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93823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2909" y="2018348"/>
            <a:ext cx="6896776" cy="7064216"/>
          </a:xfrm>
        </p:spPr>
        <p:txBody>
          <a:bodyPr anchor="b"/>
          <a:lstStyle>
            <a:lvl1pPr>
              <a:defRPr sz="7483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90826" y="4359077"/>
            <a:ext cx="10825460" cy="21515024"/>
          </a:xfrm>
        </p:spPr>
        <p:txBody>
          <a:bodyPr/>
          <a:lstStyle>
            <a:lvl1pPr>
              <a:defRPr sz="7483"/>
            </a:lvl1pPr>
            <a:lvl2pPr>
              <a:defRPr sz="6548"/>
            </a:lvl2pPr>
            <a:lvl3pPr>
              <a:defRPr sz="5612"/>
            </a:lvl3pPr>
            <a:lvl4pPr>
              <a:defRPr sz="4677"/>
            </a:lvl4pPr>
            <a:lvl5pPr>
              <a:defRPr sz="4677"/>
            </a:lvl5pPr>
            <a:lvl6pPr>
              <a:defRPr sz="4677"/>
            </a:lvl6pPr>
            <a:lvl7pPr>
              <a:defRPr sz="4677"/>
            </a:lvl7pPr>
            <a:lvl8pPr>
              <a:defRPr sz="4677"/>
            </a:lvl8pPr>
            <a:lvl9pPr>
              <a:defRPr sz="4677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2909" y="9082564"/>
            <a:ext cx="6896776" cy="16826573"/>
          </a:xfrm>
        </p:spPr>
        <p:txBody>
          <a:bodyPr/>
          <a:lstStyle>
            <a:lvl1pPr marL="0" indent="0">
              <a:buNone/>
              <a:defRPr sz="3742"/>
            </a:lvl1pPr>
            <a:lvl2pPr marL="1069162" indent="0">
              <a:buNone/>
              <a:defRPr sz="3274"/>
            </a:lvl2pPr>
            <a:lvl3pPr marL="2138324" indent="0">
              <a:buNone/>
              <a:defRPr sz="2806"/>
            </a:lvl3pPr>
            <a:lvl4pPr marL="3207487" indent="0">
              <a:buNone/>
              <a:defRPr sz="2339"/>
            </a:lvl4pPr>
            <a:lvl5pPr marL="4276649" indent="0">
              <a:buNone/>
              <a:defRPr sz="2339"/>
            </a:lvl5pPr>
            <a:lvl6pPr marL="5345811" indent="0">
              <a:buNone/>
              <a:defRPr sz="2339"/>
            </a:lvl6pPr>
            <a:lvl7pPr marL="6414973" indent="0">
              <a:buNone/>
              <a:defRPr sz="2339"/>
            </a:lvl7pPr>
            <a:lvl8pPr marL="7484135" indent="0">
              <a:buNone/>
              <a:defRPr sz="2339"/>
            </a:lvl8pPr>
            <a:lvl9pPr marL="8553298" indent="0">
              <a:buNone/>
              <a:defRPr sz="2339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5BDA8-D6B9-4829-A36A-FDC39E6F7643}" type="datetimeFigureOut">
              <a:rPr lang="ru-RU" smtClean="0"/>
              <a:t>08.04.2023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5448E6-B513-4773-B8A5-62207E833F0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132068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2909" y="2018348"/>
            <a:ext cx="6896776" cy="7064216"/>
          </a:xfrm>
        </p:spPr>
        <p:txBody>
          <a:bodyPr anchor="b"/>
          <a:lstStyle>
            <a:lvl1pPr>
              <a:defRPr sz="7483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090826" y="4359077"/>
            <a:ext cx="10825460" cy="21515024"/>
          </a:xfrm>
        </p:spPr>
        <p:txBody>
          <a:bodyPr anchor="t"/>
          <a:lstStyle>
            <a:lvl1pPr marL="0" indent="0">
              <a:buNone/>
              <a:defRPr sz="7483"/>
            </a:lvl1pPr>
            <a:lvl2pPr marL="1069162" indent="0">
              <a:buNone/>
              <a:defRPr sz="6548"/>
            </a:lvl2pPr>
            <a:lvl3pPr marL="2138324" indent="0">
              <a:buNone/>
              <a:defRPr sz="5612"/>
            </a:lvl3pPr>
            <a:lvl4pPr marL="3207487" indent="0">
              <a:buNone/>
              <a:defRPr sz="4677"/>
            </a:lvl4pPr>
            <a:lvl5pPr marL="4276649" indent="0">
              <a:buNone/>
              <a:defRPr sz="4677"/>
            </a:lvl5pPr>
            <a:lvl6pPr marL="5345811" indent="0">
              <a:buNone/>
              <a:defRPr sz="4677"/>
            </a:lvl6pPr>
            <a:lvl7pPr marL="6414973" indent="0">
              <a:buNone/>
              <a:defRPr sz="4677"/>
            </a:lvl7pPr>
            <a:lvl8pPr marL="7484135" indent="0">
              <a:buNone/>
              <a:defRPr sz="4677"/>
            </a:lvl8pPr>
            <a:lvl9pPr marL="8553298" indent="0">
              <a:buNone/>
              <a:defRPr sz="4677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2909" y="9082564"/>
            <a:ext cx="6896776" cy="16826573"/>
          </a:xfrm>
        </p:spPr>
        <p:txBody>
          <a:bodyPr/>
          <a:lstStyle>
            <a:lvl1pPr marL="0" indent="0">
              <a:buNone/>
              <a:defRPr sz="3742"/>
            </a:lvl1pPr>
            <a:lvl2pPr marL="1069162" indent="0">
              <a:buNone/>
              <a:defRPr sz="3274"/>
            </a:lvl2pPr>
            <a:lvl3pPr marL="2138324" indent="0">
              <a:buNone/>
              <a:defRPr sz="2806"/>
            </a:lvl3pPr>
            <a:lvl4pPr marL="3207487" indent="0">
              <a:buNone/>
              <a:defRPr sz="2339"/>
            </a:lvl4pPr>
            <a:lvl5pPr marL="4276649" indent="0">
              <a:buNone/>
              <a:defRPr sz="2339"/>
            </a:lvl5pPr>
            <a:lvl6pPr marL="5345811" indent="0">
              <a:buNone/>
              <a:defRPr sz="2339"/>
            </a:lvl6pPr>
            <a:lvl7pPr marL="6414973" indent="0">
              <a:buNone/>
              <a:defRPr sz="2339"/>
            </a:lvl7pPr>
            <a:lvl8pPr marL="7484135" indent="0">
              <a:buNone/>
              <a:defRPr sz="2339"/>
            </a:lvl8pPr>
            <a:lvl9pPr marL="8553298" indent="0">
              <a:buNone/>
              <a:defRPr sz="2339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5BDA8-D6B9-4829-A36A-FDC39E6F7643}" type="datetimeFigureOut">
              <a:rPr lang="ru-RU" smtClean="0"/>
              <a:t>08.04.2023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5448E6-B513-4773-B8A5-62207E833F0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252349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70124" y="1611882"/>
            <a:ext cx="18443377" cy="58518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70124" y="8059374"/>
            <a:ext cx="18443377" cy="192093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470124" y="28060644"/>
            <a:ext cx="4811316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80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55BDA8-D6B9-4829-A36A-FDC39E6F7643}" type="datetimeFigureOut">
              <a:rPr lang="ru-RU" smtClean="0"/>
              <a:t>08.04.2023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083326" y="28060644"/>
            <a:ext cx="7216973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80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102185" y="28060644"/>
            <a:ext cx="4811316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80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5448E6-B513-4773-B8A5-62207E833F0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346967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2138324" rtl="0" eaLnBrk="1" latinLnBrk="0" hangingPunct="1">
        <a:lnSpc>
          <a:spcPct val="90000"/>
        </a:lnSpc>
        <a:spcBef>
          <a:spcPct val="0"/>
        </a:spcBef>
        <a:buNone/>
        <a:defRPr sz="1028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34581" indent="-534581" algn="l" defTabSz="2138324" rtl="0" eaLnBrk="1" latinLnBrk="0" hangingPunct="1">
        <a:lnSpc>
          <a:spcPct val="90000"/>
        </a:lnSpc>
        <a:spcBef>
          <a:spcPts val="2339"/>
        </a:spcBef>
        <a:buFont typeface="Arial" panose="020B0604020202020204" pitchFamily="34" charset="0"/>
        <a:buChar char="•"/>
        <a:defRPr sz="6548" kern="1200">
          <a:solidFill>
            <a:schemeClr val="tx1"/>
          </a:solidFill>
          <a:latin typeface="+mn-lt"/>
          <a:ea typeface="+mn-ea"/>
          <a:cs typeface="+mn-cs"/>
        </a:defRPr>
      </a:lvl1pPr>
      <a:lvl2pPr marL="1603743" indent="-534581" algn="l" defTabSz="2138324" rtl="0" eaLnBrk="1" latinLnBrk="0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5612" kern="1200">
          <a:solidFill>
            <a:schemeClr val="tx1"/>
          </a:solidFill>
          <a:latin typeface="+mn-lt"/>
          <a:ea typeface="+mn-ea"/>
          <a:cs typeface="+mn-cs"/>
        </a:defRPr>
      </a:lvl2pPr>
      <a:lvl3pPr marL="2672906" indent="-534581" algn="l" defTabSz="2138324" rtl="0" eaLnBrk="1" latinLnBrk="0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4677" kern="1200">
          <a:solidFill>
            <a:schemeClr val="tx1"/>
          </a:solidFill>
          <a:latin typeface="+mn-lt"/>
          <a:ea typeface="+mn-ea"/>
          <a:cs typeface="+mn-cs"/>
        </a:defRPr>
      </a:lvl3pPr>
      <a:lvl4pPr marL="3742068" indent="-534581" algn="l" defTabSz="2138324" rtl="0" eaLnBrk="1" latinLnBrk="0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4209" kern="1200">
          <a:solidFill>
            <a:schemeClr val="tx1"/>
          </a:solidFill>
          <a:latin typeface="+mn-lt"/>
          <a:ea typeface="+mn-ea"/>
          <a:cs typeface="+mn-cs"/>
        </a:defRPr>
      </a:lvl4pPr>
      <a:lvl5pPr marL="4811230" indent="-534581" algn="l" defTabSz="2138324" rtl="0" eaLnBrk="1" latinLnBrk="0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4209" kern="1200">
          <a:solidFill>
            <a:schemeClr val="tx1"/>
          </a:solidFill>
          <a:latin typeface="+mn-lt"/>
          <a:ea typeface="+mn-ea"/>
          <a:cs typeface="+mn-cs"/>
        </a:defRPr>
      </a:lvl5pPr>
      <a:lvl6pPr marL="5880392" indent="-534581" algn="l" defTabSz="2138324" rtl="0" eaLnBrk="1" latinLnBrk="0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4209" kern="1200">
          <a:solidFill>
            <a:schemeClr val="tx1"/>
          </a:solidFill>
          <a:latin typeface="+mn-lt"/>
          <a:ea typeface="+mn-ea"/>
          <a:cs typeface="+mn-cs"/>
        </a:defRPr>
      </a:lvl6pPr>
      <a:lvl7pPr marL="6949554" indent="-534581" algn="l" defTabSz="2138324" rtl="0" eaLnBrk="1" latinLnBrk="0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4209" kern="1200">
          <a:solidFill>
            <a:schemeClr val="tx1"/>
          </a:solidFill>
          <a:latin typeface="+mn-lt"/>
          <a:ea typeface="+mn-ea"/>
          <a:cs typeface="+mn-cs"/>
        </a:defRPr>
      </a:lvl7pPr>
      <a:lvl8pPr marL="8018717" indent="-534581" algn="l" defTabSz="2138324" rtl="0" eaLnBrk="1" latinLnBrk="0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4209" kern="1200">
          <a:solidFill>
            <a:schemeClr val="tx1"/>
          </a:solidFill>
          <a:latin typeface="+mn-lt"/>
          <a:ea typeface="+mn-ea"/>
          <a:cs typeface="+mn-cs"/>
        </a:defRPr>
      </a:lvl8pPr>
      <a:lvl9pPr marL="9087879" indent="-534581" algn="l" defTabSz="2138324" rtl="0" eaLnBrk="1" latinLnBrk="0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42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138324" rtl="0" eaLnBrk="1" latinLnBrk="0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1pPr>
      <a:lvl2pPr marL="1069162" algn="l" defTabSz="2138324" rtl="0" eaLnBrk="1" latinLnBrk="0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2pPr>
      <a:lvl3pPr marL="2138324" algn="l" defTabSz="2138324" rtl="0" eaLnBrk="1" latinLnBrk="0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3pPr>
      <a:lvl4pPr marL="3207487" algn="l" defTabSz="2138324" rtl="0" eaLnBrk="1" latinLnBrk="0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4pPr>
      <a:lvl5pPr marL="4276649" algn="l" defTabSz="2138324" rtl="0" eaLnBrk="1" latinLnBrk="0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5pPr>
      <a:lvl6pPr marL="5345811" algn="l" defTabSz="2138324" rtl="0" eaLnBrk="1" latinLnBrk="0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6pPr>
      <a:lvl7pPr marL="6414973" algn="l" defTabSz="2138324" rtl="0" eaLnBrk="1" latinLnBrk="0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7pPr>
      <a:lvl8pPr marL="7484135" algn="l" defTabSz="2138324" rtl="0" eaLnBrk="1" latinLnBrk="0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8pPr>
      <a:lvl9pPr marL="8553298" algn="l" defTabSz="2138324" rtl="0" eaLnBrk="1" latinLnBrk="0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jpg"/><Relationship Id="rId3" Type="http://schemas.openxmlformats.org/officeDocument/2006/relationships/image" Target="../media/image2.png"/><Relationship Id="rId21" Type="http://schemas.openxmlformats.org/officeDocument/2006/relationships/image" Target="../media/image20.jp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jpg"/><Relationship Id="rId2" Type="http://schemas.openxmlformats.org/officeDocument/2006/relationships/image" Target="../media/image1.PNG"/><Relationship Id="rId16" Type="http://schemas.openxmlformats.org/officeDocument/2006/relationships/image" Target="../media/image15.jpg"/><Relationship Id="rId20" Type="http://schemas.openxmlformats.org/officeDocument/2006/relationships/image" Target="../media/image19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jpg"/><Relationship Id="rId10" Type="http://schemas.openxmlformats.org/officeDocument/2006/relationships/image" Target="../media/image9.png"/><Relationship Id="rId19" Type="http://schemas.openxmlformats.org/officeDocument/2006/relationships/image" Target="../media/image18.jp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jpg"/><Relationship Id="rId22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40000"/>
            <a:lumOff val="60000"/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8A22B0C-8A27-46EA-8973-A85835C689C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960" t="-16233" r="-11493" b="2602"/>
          <a:stretch/>
        </p:blipFill>
        <p:spPr>
          <a:xfrm>
            <a:off x="12754424" y="2448512"/>
            <a:ext cx="7200000" cy="4935485"/>
          </a:xfrm>
          <a:prstGeom prst="ellipse">
            <a:avLst/>
          </a:prstGeom>
          <a:ln w="76200">
            <a:solidFill>
              <a:schemeClr val="accent2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E42907F-8362-405B-AA1E-04E4FB30555F}"/>
              </a:ext>
            </a:extLst>
          </p:cNvPr>
          <p:cNvSpPr txBox="1"/>
          <p:nvPr/>
        </p:nvSpPr>
        <p:spPr>
          <a:xfrm>
            <a:off x="18841453" y="1933414"/>
            <a:ext cx="2542172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500" dirty="0" err="1">
                <a:latin typeface="Arial" panose="020B0604020202020204" pitchFamily="34" charset="0"/>
                <a:cs typeface="Arial" panose="020B0604020202020204" pitchFamily="34" charset="0"/>
              </a:rPr>
              <a:t>Дроканов</a:t>
            </a:r>
            <a:r>
              <a:rPr lang="ru-RU" sz="2500" dirty="0">
                <a:latin typeface="Arial" panose="020B0604020202020204" pitchFamily="34" charset="0"/>
                <a:cs typeface="Arial" panose="020B0604020202020204" pitchFamily="34" charset="0"/>
              </a:rPr>
              <a:t> Олег, программист нейросети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4DD73E-DFD0-4F82-848A-92C98335EE7D}"/>
              </a:ext>
            </a:extLst>
          </p:cNvPr>
          <p:cNvSpPr txBox="1"/>
          <p:nvPr/>
        </p:nvSpPr>
        <p:spPr>
          <a:xfrm>
            <a:off x="9943566" y="6626947"/>
            <a:ext cx="322550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500" dirty="0">
                <a:latin typeface="Arial" panose="020B0604020202020204" pitchFamily="34" charset="0"/>
                <a:cs typeface="Arial" panose="020B0604020202020204" pitchFamily="34" charset="0"/>
              </a:rPr>
              <a:t>Мозер Вильгельм, конструктор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495E69F-877F-4575-A073-2E79ACDF8B1E}"/>
              </a:ext>
            </a:extLst>
          </p:cNvPr>
          <p:cNvSpPr txBox="1"/>
          <p:nvPr/>
        </p:nvSpPr>
        <p:spPr>
          <a:xfrm>
            <a:off x="12390366" y="1080810"/>
            <a:ext cx="3488225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500" dirty="0">
                <a:latin typeface="Arial" panose="020B0604020202020204" pitchFamily="34" charset="0"/>
                <a:cs typeface="Arial" panose="020B0604020202020204" pitchFamily="34" charset="0"/>
              </a:rPr>
              <a:t>Баранова</a:t>
            </a:r>
            <a:r>
              <a:rPr lang="ru-RU" sz="2500" dirty="0"/>
              <a:t> </a:t>
            </a:r>
            <a:r>
              <a:rPr lang="ru-RU" sz="2500" dirty="0">
                <a:latin typeface="Arial" panose="020B0604020202020204" pitchFamily="34" charset="0"/>
                <a:cs typeface="Arial" panose="020B0604020202020204" pitchFamily="34" charset="0"/>
              </a:rPr>
              <a:t>Евгения, создатель робота Вали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89827EE-CAD0-42FA-BF4E-0C9E67D57A4C}"/>
              </a:ext>
            </a:extLst>
          </p:cNvPr>
          <p:cNvSpPr txBox="1"/>
          <p:nvPr/>
        </p:nvSpPr>
        <p:spPr>
          <a:xfrm>
            <a:off x="18960844" y="6610283"/>
            <a:ext cx="254217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500" dirty="0">
                <a:latin typeface="Arial" panose="020B0604020202020204" pitchFamily="34" charset="0"/>
                <a:cs typeface="Arial" panose="020B0604020202020204" pitchFamily="34" charset="0"/>
              </a:rPr>
              <a:t>Мозер Златослава, создатель робота Шлема</a:t>
            </a:r>
          </a:p>
        </p:txBody>
      </p:sp>
      <p:cxnSp>
        <p:nvCxnSpPr>
          <p:cNvPr id="24" name="Соединитель: изогнутый 23">
            <a:extLst>
              <a:ext uri="{FF2B5EF4-FFF2-40B4-BE49-F238E27FC236}">
                <a16:creationId xmlns:a16="http://schemas.microsoft.com/office/drawing/2014/main" id="{194AA37E-D259-4EA7-AB7B-26C45E626E47}"/>
              </a:ext>
            </a:extLst>
          </p:cNvPr>
          <p:cNvCxnSpPr>
            <a:cxnSpLocks/>
          </p:cNvCxnSpPr>
          <p:nvPr/>
        </p:nvCxnSpPr>
        <p:spPr>
          <a:xfrm rot="6000000" flipH="1" flipV="1">
            <a:off x="13207108" y="5989668"/>
            <a:ext cx="342422" cy="2700000"/>
          </a:xfrm>
          <a:prstGeom prst="curvedConnector3">
            <a:avLst>
              <a:gd name="adj1" fmla="val 70183"/>
            </a:avLst>
          </a:prstGeom>
          <a:ln w="2857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3" name="Соединитель: изогнутый 72">
            <a:extLst>
              <a:ext uri="{FF2B5EF4-FFF2-40B4-BE49-F238E27FC236}">
                <a16:creationId xmlns:a16="http://schemas.microsoft.com/office/drawing/2014/main" id="{E9743281-4D82-421F-9451-F0E272EB9E3B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12219155" y="1920047"/>
            <a:ext cx="342422" cy="2700000"/>
          </a:xfrm>
          <a:prstGeom prst="curvedConnector3">
            <a:avLst>
              <a:gd name="adj1" fmla="val -272603"/>
            </a:avLst>
          </a:prstGeom>
          <a:ln w="2857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4" name="Соединитель: изогнутый 73">
            <a:extLst>
              <a:ext uri="{FF2B5EF4-FFF2-40B4-BE49-F238E27FC236}">
                <a16:creationId xmlns:a16="http://schemas.microsoft.com/office/drawing/2014/main" id="{213EB7BA-D8CF-4806-B020-67B3FC94EFE6}"/>
              </a:ext>
            </a:extLst>
          </p:cNvPr>
          <p:cNvCxnSpPr>
            <a:cxnSpLocks/>
          </p:cNvCxnSpPr>
          <p:nvPr/>
        </p:nvCxnSpPr>
        <p:spPr>
          <a:xfrm rot="-5400000" flipH="1" flipV="1">
            <a:off x="18027615" y="749810"/>
            <a:ext cx="342422" cy="2700000"/>
          </a:xfrm>
          <a:prstGeom prst="curvedConnector3">
            <a:avLst>
              <a:gd name="adj1" fmla="val -272603"/>
            </a:avLst>
          </a:prstGeom>
          <a:ln w="2857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AED059D5-C53D-4677-9D5C-07345B428445}"/>
              </a:ext>
            </a:extLst>
          </p:cNvPr>
          <p:cNvSpPr txBox="1"/>
          <p:nvPr/>
        </p:nvSpPr>
        <p:spPr>
          <a:xfrm>
            <a:off x="502226" y="246143"/>
            <a:ext cx="10052880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5000" b="1" dirty="0">
                <a:solidFill>
                  <a:schemeClr val="accent2">
                    <a:lumMod val="50000"/>
                  </a:schemeClr>
                </a:solidFill>
              </a:rPr>
              <a:t>УЛЫБАЙСЯ!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5A057F7F-8285-4592-8457-AEDB2319754C}"/>
              </a:ext>
            </a:extLst>
          </p:cNvPr>
          <p:cNvSpPr txBox="1"/>
          <p:nvPr/>
        </p:nvSpPr>
        <p:spPr>
          <a:xfrm>
            <a:off x="722797" y="2801853"/>
            <a:ext cx="9348200" cy="5693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100" dirty="0">
                <a:solidFill>
                  <a:schemeClr val="accent2">
                    <a:lumMod val="50000"/>
                  </a:schemeClr>
                </a:solidFill>
              </a:rPr>
              <a:t>Президентский физико-математический лицей № 239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6F1BDEC8-4A83-4A1B-89E6-F3CBFD4A0EAF}"/>
              </a:ext>
            </a:extLst>
          </p:cNvPr>
          <p:cNvSpPr txBox="1"/>
          <p:nvPr/>
        </p:nvSpPr>
        <p:spPr>
          <a:xfrm>
            <a:off x="590742" y="2088223"/>
            <a:ext cx="961231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 err="1">
                <a:solidFill>
                  <a:schemeClr val="accent2">
                    <a:lumMod val="50000"/>
                  </a:schemeClr>
                </a:solidFill>
              </a:rPr>
              <a:t>RoboCup</a:t>
            </a:r>
            <a:r>
              <a:rPr lang="en-US" sz="5000" dirty="0">
                <a:solidFill>
                  <a:schemeClr val="accent2">
                    <a:lumMod val="50000"/>
                  </a:schemeClr>
                </a:solidFill>
              </a:rPr>
              <a:t> Junior </a:t>
            </a:r>
            <a:r>
              <a:rPr lang="en-US" sz="5000" dirty="0" err="1">
                <a:solidFill>
                  <a:schemeClr val="accent2">
                    <a:lumMod val="50000"/>
                  </a:schemeClr>
                </a:solidFill>
              </a:rPr>
              <a:t>OnStage</a:t>
            </a:r>
            <a:r>
              <a:rPr lang="en-US" sz="5000" dirty="0">
                <a:solidFill>
                  <a:schemeClr val="accent2">
                    <a:lumMod val="50000"/>
                  </a:schemeClr>
                </a:solidFill>
              </a:rPr>
              <a:t> Secondary </a:t>
            </a:r>
            <a:endParaRPr lang="ru-RU" sz="5000" dirty="0">
              <a:solidFill>
                <a:schemeClr val="accent2">
                  <a:lumMod val="50000"/>
                </a:schemeClr>
              </a:solidFill>
            </a:endParaRPr>
          </a:p>
        </p:txBody>
      </p:sp>
      <p:cxnSp>
        <p:nvCxnSpPr>
          <p:cNvPr id="93" name="Соединитель: изогнутый 92">
            <a:extLst>
              <a:ext uri="{FF2B5EF4-FFF2-40B4-BE49-F238E27FC236}">
                <a16:creationId xmlns:a16="http://schemas.microsoft.com/office/drawing/2014/main" id="{40307729-CC64-4C60-8865-8B540A5ABB83}"/>
              </a:ext>
            </a:extLst>
          </p:cNvPr>
          <p:cNvCxnSpPr>
            <a:cxnSpLocks/>
            <a:stCxn id="10" idx="2"/>
          </p:cNvCxnSpPr>
          <p:nvPr/>
        </p:nvCxnSpPr>
        <p:spPr>
          <a:xfrm rot="5400000" flipH="1">
            <a:off x="18716393" y="6725963"/>
            <a:ext cx="997969" cy="2033104"/>
          </a:xfrm>
          <a:prstGeom prst="curvedConnector4">
            <a:avLst>
              <a:gd name="adj1" fmla="val -22907"/>
              <a:gd name="adj2" fmla="val 85008"/>
            </a:avLst>
          </a:prstGeom>
          <a:ln w="2857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>
            <a:extLst>
              <a:ext uri="{FF2B5EF4-FFF2-40B4-BE49-F238E27FC236}">
                <a16:creationId xmlns:a16="http://schemas.microsoft.com/office/drawing/2014/main" id="{4A1DD237-936B-4029-B58F-177EE279179E}"/>
              </a:ext>
            </a:extLst>
          </p:cNvPr>
          <p:cNvSpPr txBox="1"/>
          <p:nvPr/>
        </p:nvSpPr>
        <p:spPr>
          <a:xfrm>
            <a:off x="590742" y="3526293"/>
            <a:ext cx="227446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000" b="1" dirty="0">
                <a:solidFill>
                  <a:schemeClr val="accent2">
                    <a:lumMod val="50000"/>
                  </a:schemeClr>
                </a:solidFill>
              </a:rPr>
              <a:t>АННОТАЦИЯ</a:t>
            </a:r>
          </a:p>
        </p:txBody>
      </p:sp>
      <p:sp>
        <p:nvSpPr>
          <p:cNvPr id="105" name="Прямоугольник: усеченные противолежащие углы 104">
            <a:extLst>
              <a:ext uri="{FF2B5EF4-FFF2-40B4-BE49-F238E27FC236}">
                <a16:creationId xmlns:a16="http://schemas.microsoft.com/office/drawing/2014/main" id="{F6CDDC25-0FE5-4F33-969D-B7DF9FB8D6AB}"/>
              </a:ext>
            </a:extLst>
          </p:cNvPr>
          <p:cNvSpPr/>
          <p:nvPr/>
        </p:nvSpPr>
        <p:spPr>
          <a:xfrm>
            <a:off x="420497" y="4257951"/>
            <a:ext cx="9236424" cy="3760182"/>
          </a:xfrm>
          <a:prstGeom prst="snip2Diag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ru-RU" sz="2000" dirty="0">
                <a:solidFill>
                  <a:schemeClr val="accent2">
                    <a:lumMod val="75000"/>
                  </a:schemeClr>
                </a:solidFill>
              </a:rPr>
              <a:t>Наша команда решила взять концепцию</a:t>
            </a:r>
            <a:r>
              <a:rPr lang="en-US" sz="2000" dirty="0">
                <a:solidFill>
                  <a:schemeClr val="accent2">
                    <a:lumMod val="75000"/>
                  </a:schemeClr>
                </a:solidFill>
              </a:rPr>
              <a:t> ”</a:t>
            </a:r>
            <a:r>
              <a:rPr lang="ru-RU" sz="2000" dirty="0">
                <a:solidFill>
                  <a:schemeClr val="accent2">
                    <a:lumMod val="75000"/>
                  </a:schemeClr>
                </a:solidFill>
              </a:rPr>
              <a:t>перевертыша</a:t>
            </a:r>
            <a:r>
              <a:rPr lang="en-US" sz="2000" dirty="0">
                <a:solidFill>
                  <a:schemeClr val="accent2">
                    <a:lumMod val="75000"/>
                  </a:schemeClr>
                </a:solidFill>
              </a:rPr>
              <a:t>”</a:t>
            </a:r>
            <a:r>
              <a:rPr lang="ru-RU" sz="2000" dirty="0">
                <a:solidFill>
                  <a:schemeClr val="accent2">
                    <a:lumMod val="75000"/>
                  </a:schemeClr>
                </a:solidFill>
              </a:rPr>
              <a:t> за основу своего представления. В нашем проекте человек играет робота, а роботы – людей. В конце представления робот и человек еще раз меняются местами – теперь не робот работает на человека, а наоборот. Своим выступлением мы хотим обратить внимание зрителей на соблюдение кибербезопасности, так как в наше время компьютерные технологии развиваются, а, следовательно, и киберпреступность тоже увеличивается. Итак, наш совет зрителям: не пользуйтесь технологиями, в которых разбираетесь поверхностно. А перед их применением, если оно очень необходимо, подробно изучите документацию на используемый предмет. Эта простая мера предосторожности поможет вам не стать жертвами киберпреступников</a:t>
            </a:r>
          </a:p>
        </p:txBody>
      </p:sp>
      <p:pic>
        <p:nvPicPr>
          <p:cNvPr id="123" name="Рисунок 122">
            <a:extLst>
              <a:ext uri="{FF2B5EF4-FFF2-40B4-BE49-F238E27FC236}">
                <a16:creationId xmlns:a16="http://schemas.microsoft.com/office/drawing/2014/main" id="{50F4792B-8DF0-4EEC-85E4-D9A3B0C4ED3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47" r="2766"/>
          <a:stretch/>
        </p:blipFill>
        <p:spPr>
          <a:xfrm>
            <a:off x="15520537" y="19491255"/>
            <a:ext cx="5356576" cy="10800000"/>
          </a:xfrm>
          <a:prstGeom prst="rect">
            <a:avLst/>
          </a:prstGeom>
        </p:spPr>
      </p:pic>
      <p:pic>
        <p:nvPicPr>
          <p:cNvPr id="125" name="Рисунок 124">
            <a:extLst>
              <a:ext uri="{FF2B5EF4-FFF2-40B4-BE49-F238E27FC236}">
                <a16:creationId xmlns:a16="http://schemas.microsoft.com/office/drawing/2014/main" id="{66AA8525-5815-4F41-BBC2-C3134348A18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26" r="7077"/>
          <a:stretch/>
        </p:blipFill>
        <p:spPr>
          <a:xfrm>
            <a:off x="1204971" y="19491255"/>
            <a:ext cx="4876800" cy="10800000"/>
          </a:xfrm>
          <a:prstGeom prst="rect">
            <a:avLst/>
          </a:prstGeom>
        </p:spPr>
      </p:pic>
      <p:pic>
        <p:nvPicPr>
          <p:cNvPr id="127" name="Рисунок 126">
            <a:extLst>
              <a:ext uri="{FF2B5EF4-FFF2-40B4-BE49-F238E27FC236}">
                <a16:creationId xmlns:a16="http://schemas.microsoft.com/office/drawing/2014/main" id="{EE0C2AAF-9F2C-472D-A9C2-F6E653E9A54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97" t="7783" r="5813" b="32368"/>
          <a:stretch/>
        </p:blipFill>
        <p:spPr>
          <a:xfrm>
            <a:off x="7689248" y="23075213"/>
            <a:ext cx="5731716" cy="7200000"/>
          </a:xfrm>
          <a:prstGeom prst="rect">
            <a:avLst/>
          </a:prstGeom>
        </p:spPr>
      </p:pic>
      <p:sp>
        <p:nvSpPr>
          <p:cNvPr id="1024" name="TextBox 1023">
            <a:extLst>
              <a:ext uri="{FF2B5EF4-FFF2-40B4-BE49-F238E27FC236}">
                <a16:creationId xmlns:a16="http://schemas.microsoft.com/office/drawing/2014/main" id="{B9DAEBF0-A15B-41EF-9CC2-0D8D0BBA09B3}"/>
              </a:ext>
            </a:extLst>
          </p:cNvPr>
          <p:cNvSpPr txBox="1"/>
          <p:nvPr/>
        </p:nvSpPr>
        <p:spPr>
          <a:xfrm>
            <a:off x="2409387" y="19137312"/>
            <a:ext cx="2654573" cy="707886"/>
          </a:xfrm>
          <a:prstGeom prst="rect">
            <a:avLst/>
          </a:prstGeom>
          <a:noFill/>
        </p:spPr>
        <p:txBody>
          <a:bodyPr wrap="none" rtlCol="0">
            <a:prstTxWarp prst="textArchUp">
              <a:avLst/>
            </a:prstTxWarp>
            <a:spAutoFit/>
          </a:bodyPr>
          <a:lstStyle/>
          <a:p>
            <a:r>
              <a:rPr lang="ru-RU" sz="4000" b="1" dirty="0">
                <a:solidFill>
                  <a:schemeClr val="accent2">
                    <a:lumMod val="50000"/>
                  </a:schemeClr>
                </a:solidFill>
              </a:rPr>
              <a:t>Робот Валя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3F31180F-968D-4B86-8D93-916D380A7558}"/>
              </a:ext>
            </a:extLst>
          </p:cNvPr>
          <p:cNvSpPr txBox="1"/>
          <p:nvPr/>
        </p:nvSpPr>
        <p:spPr>
          <a:xfrm>
            <a:off x="16925413" y="19137311"/>
            <a:ext cx="2654573" cy="707886"/>
          </a:xfrm>
          <a:prstGeom prst="rect">
            <a:avLst/>
          </a:prstGeom>
          <a:noFill/>
        </p:spPr>
        <p:txBody>
          <a:bodyPr wrap="none" rtlCol="0">
            <a:prstTxWarp prst="textArchUp">
              <a:avLst/>
            </a:prstTxWarp>
            <a:spAutoFit/>
          </a:bodyPr>
          <a:lstStyle/>
          <a:p>
            <a:r>
              <a:rPr lang="ru-RU" sz="4000" b="1" dirty="0">
                <a:solidFill>
                  <a:schemeClr val="accent2">
                    <a:lumMod val="50000"/>
                  </a:schemeClr>
                </a:solidFill>
              </a:rPr>
              <a:t>Робот Саша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E89DB56F-7E99-4AFD-8E03-9CD5750C2DB1}"/>
              </a:ext>
            </a:extLst>
          </p:cNvPr>
          <p:cNvSpPr txBox="1"/>
          <p:nvPr/>
        </p:nvSpPr>
        <p:spPr>
          <a:xfrm>
            <a:off x="9364525" y="22721270"/>
            <a:ext cx="2654573" cy="707886"/>
          </a:xfrm>
          <a:prstGeom prst="rect">
            <a:avLst/>
          </a:prstGeom>
          <a:noFill/>
        </p:spPr>
        <p:txBody>
          <a:bodyPr wrap="none" rtlCol="0">
            <a:prstTxWarp prst="textArchUp">
              <a:avLst/>
            </a:prstTxWarp>
            <a:spAutoFit/>
          </a:bodyPr>
          <a:lstStyle/>
          <a:p>
            <a:r>
              <a:rPr lang="ru-RU" sz="4000" b="1" dirty="0">
                <a:solidFill>
                  <a:schemeClr val="accent2">
                    <a:lumMod val="50000"/>
                  </a:schemeClr>
                </a:solidFill>
              </a:rPr>
              <a:t>Робот Шлем</a:t>
            </a:r>
          </a:p>
        </p:txBody>
      </p:sp>
      <p:sp>
        <p:nvSpPr>
          <p:cNvPr id="1025" name="Свиток: горизонтальный 1024">
            <a:extLst>
              <a:ext uri="{FF2B5EF4-FFF2-40B4-BE49-F238E27FC236}">
                <a16:creationId xmlns:a16="http://schemas.microsoft.com/office/drawing/2014/main" id="{F6CDE881-7BD9-4DE3-A1C0-3833FEB7763C}"/>
              </a:ext>
            </a:extLst>
          </p:cNvPr>
          <p:cNvSpPr/>
          <p:nvPr/>
        </p:nvSpPr>
        <p:spPr>
          <a:xfrm>
            <a:off x="6543501" y="17550952"/>
            <a:ext cx="8104828" cy="5347648"/>
          </a:xfrm>
          <a:prstGeom prst="horizontalScroll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ru-RU" sz="2000" dirty="0">
                <a:solidFill>
                  <a:schemeClr val="accent2">
                    <a:lumMod val="75000"/>
                  </a:schemeClr>
                </a:solidFill>
              </a:rPr>
              <a:t>Девочки Саша и Валя, разбирая старые вещи, нашли</a:t>
            </a:r>
          </a:p>
          <a:p>
            <a:pPr algn="just"/>
            <a:r>
              <a:rPr lang="ru-RU" sz="2000" dirty="0">
                <a:solidFill>
                  <a:schemeClr val="accent2">
                    <a:lumMod val="75000"/>
                  </a:schemeClr>
                </a:solidFill>
              </a:rPr>
              <a:t>на чердаке робота устаревшей модели и решили его</a:t>
            </a:r>
          </a:p>
          <a:p>
            <a:pPr algn="just"/>
            <a:r>
              <a:rPr lang="ru-RU" sz="2000" dirty="0">
                <a:solidFill>
                  <a:schemeClr val="accent2">
                    <a:lumMod val="75000"/>
                  </a:schemeClr>
                </a:solidFill>
              </a:rPr>
              <a:t>включить, чтобы посмотреть, что он делает. Они несколько раз</a:t>
            </a:r>
          </a:p>
          <a:p>
            <a:pPr algn="just"/>
            <a:r>
              <a:rPr lang="ru-RU" sz="2000" dirty="0">
                <a:solidFill>
                  <a:schemeClr val="accent2">
                    <a:lumMod val="75000"/>
                  </a:schemeClr>
                </a:solidFill>
              </a:rPr>
              <a:t>пробовали это сделать, но у них не получалось. И вот, в конце</a:t>
            </a:r>
          </a:p>
          <a:p>
            <a:pPr algn="just"/>
            <a:r>
              <a:rPr lang="ru-RU" sz="2000" dirty="0">
                <a:solidFill>
                  <a:schemeClr val="accent2">
                    <a:lumMod val="75000"/>
                  </a:schemeClr>
                </a:solidFill>
              </a:rPr>
              <a:t>концов, они решили написать программу заново, используя</a:t>
            </a:r>
          </a:p>
          <a:p>
            <a:pPr algn="just"/>
            <a:r>
              <a:rPr lang="ru-RU" sz="2000" dirty="0">
                <a:solidFill>
                  <a:schemeClr val="accent2">
                    <a:lumMod val="75000"/>
                  </a:schemeClr>
                </a:solidFill>
              </a:rPr>
              <a:t>продвинутые технологии. Робот заработал, правда,</a:t>
            </a:r>
          </a:p>
          <a:p>
            <a:pPr algn="just"/>
            <a:r>
              <a:rPr lang="ru-RU" sz="2000" dirty="0">
                <a:solidFill>
                  <a:schemeClr val="accent2">
                    <a:lumMod val="75000"/>
                  </a:schemeClr>
                </a:solidFill>
              </a:rPr>
              <a:t>ненадолго. Сразу после выполнения программы он подчинил</a:t>
            </a:r>
          </a:p>
          <a:p>
            <a:pPr algn="just"/>
            <a:r>
              <a:rPr lang="ru-RU" sz="2000" dirty="0">
                <a:solidFill>
                  <a:schemeClr val="accent2">
                    <a:lumMod val="75000"/>
                  </a:schemeClr>
                </a:solidFill>
              </a:rPr>
              <a:t>себе девочек, которые подключались к нему напрямую, не</a:t>
            </a:r>
          </a:p>
          <a:p>
            <a:pPr algn="just"/>
            <a:r>
              <a:rPr lang="ru-RU" sz="2000" dirty="0">
                <a:solidFill>
                  <a:schemeClr val="accent2">
                    <a:lumMod val="75000"/>
                  </a:schemeClr>
                </a:solidFill>
              </a:rPr>
              <a:t>используя компьютер для передачи данных. В конце</a:t>
            </a:r>
          </a:p>
          <a:p>
            <a:pPr algn="just"/>
            <a:r>
              <a:rPr lang="ru-RU" sz="2000" dirty="0">
                <a:solidFill>
                  <a:schemeClr val="accent2">
                    <a:lumMod val="75000"/>
                  </a:schemeClr>
                </a:solidFill>
              </a:rPr>
              <a:t>представления робот говорит, что они будут работать на него,</a:t>
            </a:r>
          </a:p>
          <a:p>
            <a:pPr algn="just"/>
            <a:r>
              <a:rPr lang="ru-RU" sz="2000" dirty="0">
                <a:solidFill>
                  <a:schemeClr val="accent2">
                    <a:lumMod val="75000"/>
                  </a:schemeClr>
                </a:solidFill>
              </a:rPr>
              <a:t>исполняя обязаны роботов.</a:t>
            </a:r>
          </a:p>
        </p:txBody>
      </p:sp>
      <p:sp>
        <p:nvSpPr>
          <p:cNvPr id="1028" name="TextBox 1027">
            <a:extLst>
              <a:ext uri="{FF2B5EF4-FFF2-40B4-BE49-F238E27FC236}">
                <a16:creationId xmlns:a16="http://schemas.microsoft.com/office/drawing/2014/main" id="{75718617-0334-4C4C-B265-9186FAA764F9}"/>
              </a:ext>
            </a:extLst>
          </p:cNvPr>
          <p:cNvSpPr txBox="1"/>
          <p:nvPr/>
        </p:nvSpPr>
        <p:spPr>
          <a:xfrm>
            <a:off x="6771376" y="17532043"/>
            <a:ext cx="142917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000" b="1" dirty="0">
                <a:solidFill>
                  <a:schemeClr val="accent2">
                    <a:lumMod val="50000"/>
                  </a:schemeClr>
                </a:solidFill>
              </a:rPr>
              <a:t>СЮЖЕТ</a:t>
            </a:r>
          </a:p>
        </p:txBody>
      </p:sp>
      <p:sp>
        <p:nvSpPr>
          <p:cNvPr id="1029" name="TextBox 1028">
            <a:extLst>
              <a:ext uri="{FF2B5EF4-FFF2-40B4-BE49-F238E27FC236}">
                <a16:creationId xmlns:a16="http://schemas.microsoft.com/office/drawing/2014/main" id="{D150AD32-0A10-40E0-B018-B7504A453357}"/>
              </a:ext>
            </a:extLst>
          </p:cNvPr>
          <p:cNvSpPr txBox="1"/>
          <p:nvPr/>
        </p:nvSpPr>
        <p:spPr>
          <a:xfrm>
            <a:off x="514624" y="8392985"/>
            <a:ext cx="428809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000" b="1" dirty="0">
                <a:solidFill>
                  <a:schemeClr val="accent2">
                    <a:lumMod val="50000"/>
                  </a:schemeClr>
                </a:solidFill>
              </a:rPr>
              <a:t>ОСОБЕННОСТИ ПРОЕКТА</a:t>
            </a:r>
          </a:p>
        </p:txBody>
      </p:sp>
      <p:sp>
        <p:nvSpPr>
          <p:cNvPr id="1030" name="Блок-схема: альтернативный процесс 1029">
            <a:extLst>
              <a:ext uri="{FF2B5EF4-FFF2-40B4-BE49-F238E27FC236}">
                <a16:creationId xmlns:a16="http://schemas.microsoft.com/office/drawing/2014/main" id="{694E868C-548C-497A-9045-8735186102F1}"/>
              </a:ext>
            </a:extLst>
          </p:cNvPr>
          <p:cNvSpPr/>
          <p:nvPr/>
        </p:nvSpPr>
        <p:spPr>
          <a:xfrm>
            <a:off x="7294744" y="14357206"/>
            <a:ext cx="4724354" cy="2588600"/>
          </a:xfrm>
          <a:prstGeom prst="flowChartAlternateProcess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b="1" dirty="0">
                <a:solidFill>
                  <a:schemeClr val="accent2">
                    <a:lumMod val="75000"/>
                  </a:schemeClr>
                </a:solidFill>
                <a:latin typeface="ArialMT"/>
              </a:rPr>
              <a:t>Использование</a:t>
            </a:r>
          </a:p>
          <a:p>
            <a:pPr algn="ctr"/>
            <a:r>
              <a:rPr lang="ru-RU" sz="2000" b="1" dirty="0">
                <a:solidFill>
                  <a:schemeClr val="accent2">
                    <a:lumMod val="75000"/>
                  </a:schemeClr>
                </a:solidFill>
                <a:latin typeface="ArialMT"/>
              </a:rPr>
              <a:t>костюма в качестве</a:t>
            </a:r>
          </a:p>
          <a:p>
            <a:pPr algn="ctr"/>
            <a:r>
              <a:rPr lang="ru-RU" sz="2000" b="1" dirty="0">
                <a:solidFill>
                  <a:schemeClr val="accent2">
                    <a:lumMod val="75000"/>
                  </a:schemeClr>
                </a:solidFill>
                <a:latin typeface="ArialMT"/>
              </a:rPr>
              <a:t>робота</a:t>
            </a:r>
            <a:r>
              <a:rPr lang="ru-RU" sz="2000" dirty="0">
                <a:solidFill>
                  <a:schemeClr val="accent2">
                    <a:lumMod val="75000"/>
                  </a:schemeClr>
                </a:solidFill>
                <a:latin typeface="ArialMT"/>
              </a:rPr>
              <a:t>.</a:t>
            </a:r>
          </a:p>
          <a:p>
            <a:r>
              <a:rPr lang="ru-RU" sz="2000" dirty="0">
                <a:solidFill>
                  <a:schemeClr val="accent2">
                    <a:lumMod val="75000"/>
                  </a:schemeClr>
                </a:solidFill>
                <a:latin typeface="ArialMT"/>
              </a:rPr>
              <a:t>Был сделан роботизированный костюм, чтобы продемонстрировать главную задумку проекта: представление-перевертыш.</a:t>
            </a:r>
            <a:endParaRPr lang="ru-RU" dirty="0"/>
          </a:p>
        </p:txBody>
      </p:sp>
      <p:sp>
        <p:nvSpPr>
          <p:cNvPr id="1031" name="Прямоугольник: скругленные углы 1030">
            <a:extLst>
              <a:ext uri="{FF2B5EF4-FFF2-40B4-BE49-F238E27FC236}">
                <a16:creationId xmlns:a16="http://schemas.microsoft.com/office/drawing/2014/main" id="{2D4ADDCD-1B66-48B6-B182-87A9F265E82C}"/>
              </a:ext>
            </a:extLst>
          </p:cNvPr>
          <p:cNvSpPr/>
          <p:nvPr/>
        </p:nvSpPr>
        <p:spPr>
          <a:xfrm>
            <a:off x="6246847" y="9145305"/>
            <a:ext cx="6869167" cy="4814716"/>
          </a:xfrm>
          <a:prstGeom prst="round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b="1" dirty="0">
                <a:solidFill>
                  <a:schemeClr val="accent2">
                    <a:lumMod val="75000"/>
                  </a:schemeClr>
                </a:solidFill>
                <a:latin typeface="ArialMT"/>
              </a:rPr>
              <a:t>Использование технологий</a:t>
            </a:r>
          </a:p>
          <a:p>
            <a:pPr algn="ctr"/>
            <a:r>
              <a:rPr lang="ru-RU" sz="2000" b="1" dirty="0">
                <a:solidFill>
                  <a:schemeClr val="accent2">
                    <a:lumMod val="75000"/>
                  </a:schemeClr>
                </a:solidFill>
                <a:latin typeface="ArialMT"/>
              </a:rPr>
              <a:t>искусственного интеллекта:</a:t>
            </a:r>
          </a:p>
          <a:p>
            <a:pPr algn="ctr"/>
            <a:r>
              <a:rPr lang="ru-RU" sz="2000" b="1" dirty="0">
                <a:solidFill>
                  <a:schemeClr val="accent2">
                    <a:lumMod val="75000"/>
                  </a:schemeClr>
                </a:solidFill>
                <a:latin typeface="ArialMT"/>
              </a:rPr>
              <a:t>компьютерного зрения и</a:t>
            </a:r>
          </a:p>
          <a:p>
            <a:pPr algn="ctr"/>
            <a:r>
              <a:rPr lang="ru-RU" sz="2000" b="1" dirty="0">
                <a:solidFill>
                  <a:schemeClr val="accent2">
                    <a:lumMod val="75000"/>
                  </a:schemeClr>
                </a:solidFill>
                <a:latin typeface="ArialMT"/>
              </a:rPr>
              <a:t>нейронных сетей.</a:t>
            </a:r>
          </a:p>
          <a:p>
            <a:r>
              <a:rPr lang="ru-RU" sz="2000" dirty="0">
                <a:solidFill>
                  <a:schemeClr val="accent2">
                    <a:lumMod val="75000"/>
                  </a:schemeClr>
                </a:solidFill>
                <a:latin typeface="ArialMT"/>
              </a:rPr>
              <a:t>Используется многослойная </a:t>
            </a:r>
            <a:r>
              <a:rPr lang="ru-RU" sz="2000" dirty="0" err="1">
                <a:solidFill>
                  <a:schemeClr val="accent2">
                    <a:lumMod val="75000"/>
                  </a:schemeClr>
                </a:solidFill>
                <a:latin typeface="ArialMT"/>
              </a:rPr>
              <a:t>сверточная</a:t>
            </a:r>
            <a:r>
              <a:rPr lang="ru-RU" sz="2000" dirty="0">
                <a:solidFill>
                  <a:schemeClr val="accent2">
                    <a:lumMod val="75000"/>
                  </a:schemeClr>
                </a:solidFill>
                <a:latin typeface="ArialMT"/>
              </a:rPr>
              <a:t> нейронная сеть, созданная при помощи библиотеки </a:t>
            </a:r>
            <a:r>
              <a:rPr lang="ru-RU" sz="2000" dirty="0" err="1">
                <a:solidFill>
                  <a:schemeClr val="accent2">
                    <a:lumMod val="75000"/>
                  </a:schemeClr>
                </a:solidFill>
                <a:latin typeface="ArialMT"/>
              </a:rPr>
              <a:t>keras</a:t>
            </a:r>
            <a:r>
              <a:rPr lang="ru-RU" sz="2000" dirty="0">
                <a:solidFill>
                  <a:schemeClr val="accent2">
                    <a:lumMod val="75000"/>
                  </a:schemeClr>
                </a:solidFill>
                <a:latin typeface="ArialMT"/>
              </a:rPr>
              <a:t> языка Python. Ее целью стало распознавание жестов для индикации состояния робота. Для этого она была обучена на </a:t>
            </a:r>
            <a:r>
              <a:rPr lang="ru-RU" sz="2000" dirty="0" err="1">
                <a:solidFill>
                  <a:schemeClr val="accent2">
                    <a:lumMod val="75000"/>
                  </a:schemeClr>
                </a:solidFill>
                <a:latin typeface="ArialMT"/>
              </a:rPr>
              <a:t>предобработанных</a:t>
            </a:r>
            <a:r>
              <a:rPr lang="ru-RU" sz="2000" dirty="0">
                <a:solidFill>
                  <a:schemeClr val="accent2">
                    <a:lumMod val="75000"/>
                  </a:schemeClr>
                </a:solidFill>
                <a:latin typeface="ArialMT"/>
              </a:rPr>
              <a:t> изображениях жестов рук.</a:t>
            </a:r>
          </a:p>
          <a:p>
            <a:r>
              <a:rPr lang="ru-RU" sz="2000" dirty="0">
                <a:solidFill>
                  <a:schemeClr val="accent2">
                    <a:lumMod val="75000"/>
                  </a:schemeClr>
                </a:solidFill>
                <a:latin typeface="ArialMT"/>
              </a:rPr>
              <a:t>В нашем проекте используется камера </a:t>
            </a:r>
            <a:r>
              <a:rPr lang="ru-RU" sz="2000" dirty="0" err="1">
                <a:solidFill>
                  <a:schemeClr val="accent2">
                    <a:lumMod val="75000"/>
                  </a:schemeClr>
                </a:solidFill>
                <a:latin typeface="ArialMT"/>
              </a:rPr>
              <a:t>OpenMV</a:t>
            </a:r>
            <a:r>
              <a:rPr lang="ru-RU" sz="2000" dirty="0">
                <a:solidFill>
                  <a:schemeClr val="accent2">
                    <a:lumMod val="75000"/>
                  </a:schemeClr>
                </a:solidFill>
                <a:latin typeface="ArialMT"/>
              </a:rPr>
              <a:t> H7, для которой реализовано распознавание специальных меток - </a:t>
            </a:r>
            <a:r>
              <a:rPr lang="ru-RU" sz="2000" dirty="0" err="1">
                <a:solidFill>
                  <a:schemeClr val="accent2">
                    <a:lumMod val="75000"/>
                  </a:schemeClr>
                </a:solidFill>
                <a:latin typeface="ArialMT"/>
              </a:rPr>
              <a:t>April</a:t>
            </a:r>
            <a:r>
              <a:rPr lang="ru-RU" sz="2000" dirty="0">
                <a:solidFill>
                  <a:schemeClr val="accent2">
                    <a:lumMod val="75000"/>
                  </a:schemeClr>
                </a:solidFill>
                <a:latin typeface="ArialMT"/>
              </a:rPr>
              <a:t> </a:t>
            </a:r>
            <a:r>
              <a:rPr lang="ru-RU" sz="2000" dirty="0" err="1">
                <a:solidFill>
                  <a:schemeClr val="accent2">
                    <a:lumMod val="75000"/>
                  </a:schemeClr>
                </a:solidFill>
                <a:latin typeface="ArialMT"/>
              </a:rPr>
              <a:t>Tagов</a:t>
            </a:r>
            <a:r>
              <a:rPr lang="ru-RU" sz="2000" dirty="0">
                <a:solidFill>
                  <a:schemeClr val="accent2">
                    <a:lumMod val="75000"/>
                  </a:schemeClr>
                </a:solidFill>
                <a:latin typeface="ArialMT"/>
              </a:rPr>
              <a:t>, каждый из которых соответствует определённому действию.</a:t>
            </a:r>
          </a:p>
        </p:txBody>
      </p:sp>
      <p:sp>
        <p:nvSpPr>
          <p:cNvPr id="1032" name="Блок-схема: альтернативный процесс 1031">
            <a:extLst>
              <a:ext uri="{FF2B5EF4-FFF2-40B4-BE49-F238E27FC236}">
                <a16:creationId xmlns:a16="http://schemas.microsoft.com/office/drawing/2014/main" id="{12B62E79-F3F2-443F-AC18-45603F81E8DC}"/>
              </a:ext>
            </a:extLst>
          </p:cNvPr>
          <p:cNvSpPr/>
          <p:nvPr/>
        </p:nvSpPr>
        <p:spPr>
          <a:xfrm>
            <a:off x="286128" y="9145305"/>
            <a:ext cx="5600322" cy="2588600"/>
          </a:xfrm>
          <a:prstGeom prst="flowChartAlternateProcess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b="1" dirty="0">
                <a:solidFill>
                  <a:schemeClr val="accent2">
                    <a:lumMod val="75000"/>
                  </a:schemeClr>
                </a:solidFill>
                <a:latin typeface="ArialMT"/>
              </a:rPr>
              <a:t>Нарушение пропорций человеческого тела в роботах.</a:t>
            </a:r>
          </a:p>
          <a:p>
            <a:r>
              <a:rPr lang="ru-RU" sz="2000" dirty="0">
                <a:solidFill>
                  <a:schemeClr val="accent2">
                    <a:lumMod val="75000"/>
                  </a:schemeClr>
                </a:solidFill>
                <a:latin typeface="ArialMT"/>
              </a:rPr>
              <a:t>Решено было сделать непропорционально большое по сравнению с телом лицо, чтобы сделать акцент именно на нем для акцентирования внимания зрителей на изображении эмоций.</a:t>
            </a:r>
          </a:p>
        </p:txBody>
      </p:sp>
      <p:sp>
        <p:nvSpPr>
          <p:cNvPr id="1033" name="Блок-схема: альтернативный процесс 1032">
            <a:extLst>
              <a:ext uri="{FF2B5EF4-FFF2-40B4-BE49-F238E27FC236}">
                <a16:creationId xmlns:a16="http://schemas.microsoft.com/office/drawing/2014/main" id="{FCE82CFF-1199-4FA0-8F13-C2627497F668}"/>
              </a:ext>
            </a:extLst>
          </p:cNvPr>
          <p:cNvSpPr/>
          <p:nvPr/>
        </p:nvSpPr>
        <p:spPr>
          <a:xfrm>
            <a:off x="226302" y="11912915"/>
            <a:ext cx="4142008" cy="2254963"/>
          </a:xfrm>
          <a:prstGeom prst="flowChartAlternateProcess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b="1" i="0" u="none" strike="noStrike" baseline="0" dirty="0">
                <a:solidFill>
                  <a:schemeClr val="accent2">
                    <a:lumMod val="75000"/>
                  </a:schemeClr>
                </a:solidFill>
                <a:latin typeface="ArialMT"/>
              </a:rPr>
              <a:t>Проектирование</a:t>
            </a:r>
          </a:p>
          <a:p>
            <a:pPr algn="ctr"/>
            <a:r>
              <a:rPr lang="ru-RU" sz="2000" b="1" i="0" u="none" strike="noStrike" baseline="0" dirty="0">
                <a:solidFill>
                  <a:schemeClr val="accent2">
                    <a:lumMod val="75000"/>
                  </a:schemeClr>
                </a:solidFill>
                <a:latin typeface="ArialMT"/>
              </a:rPr>
              <a:t>электрических схем по</a:t>
            </a:r>
          </a:p>
          <a:p>
            <a:pPr algn="ctr"/>
            <a:r>
              <a:rPr lang="ru-RU" sz="2000" b="1" i="0" u="none" strike="noStrike" baseline="0" dirty="0">
                <a:solidFill>
                  <a:schemeClr val="accent2">
                    <a:lumMod val="75000"/>
                  </a:schemeClr>
                </a:solidFill>
                <a:latin typeface="ArialMT"/>
              </a:rPr>
              <a:t>ГОСТам.</a:t>
            </a:r>
          </a:p>
          <a:p>
            <a:r>
              <a:rPr lang="ru-RU" sz="2000" i="0" u="none" strike="noStrike" baseline="0" dirty="0">
                <a:solidFill>
                  <a:schemeClr val="accent2">
                    <a:lumMod val="75000"/>
                  </a:schemeClr>
                </a:solidFill>
                <a:latin typeface="ArialMT"/>
              </a:rPr>
              <a:t>В начале работы над проектом были сделаны электрические схемы Э1 и Э3 в соответствии с ГОСТами.</a:t>
            </a:r>
            <a:endParaRPr lang="ru-RU" sz="2000" dirty="0">
              <a:solidFill>
                <a:schemeClr val="accent2">
                  <a:lumMod val="75000"/>
                </a:schemeClr>
              </a:solidFill>
            </a:endParaRPr>
          </a:p>
        </p:txBody>
      </p:sp>
      <p:grpSp>
        <p:nvGrpSpPr>
          <p:cNvPr id="1048" name="Группа 1047">
            <a:extLst>
              <a:ext uri="{FF2B5EF4-FFF2-40B4-BE49-F238E27FC236}">
                <a16:creationId xmlns:a16="http://schemas.microsoft.com/office/drawing/2014/main" id="{F9D5E701-45D4-4EC2-ACE9-380924F04A7E}"/>
              </a:ext>
            </a:extLst>
          </p:cNvPr>
          <p:cNvGrpSpPr/>
          <p:nvPr/>
        </p:nvGrpSpPr>
        <p:grpSpPr>
          <a:xfrm>
            <a:off x="3700991" y="14475895"/>
            <a:ext cx="3266167" cy="2235337"/>
            <a:chOff x="319379" y="15130840"/>
            <a:chExt cx="3266167" cy="2235337"/>
          </a:xfrm>
        </p:grpSpPr>
        <p:pic>
          <p:nvPicPr>
            <p:cNvPr id="1046" name="Рисунок 1045">
              <a:extLst>
                <a:ext uri="{FF2B5EF4-FFF2-40B4-BE49-F238E27FC236}">
                  <a16:creationId xmlns:a16="http://schemas.microsoft.com/office/drawing/2014/main" id="{85206388-16B7-44CB-8BA1-0FDF8AD9609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19379" y="15130840"/>
              <a:ext cx="2545856" cy="1800000"/>
            </a:xfrm>
            <a:prstGeom prst="rect">
              <a:avLst/>
            </a:prstGeom>
            <a:ln w="28575">
              <a:solidFill>
                <a:schemeClr val="accent2"/>
              </a:solidFill>
            </a:ln>
          </p:spPr>
        </p:pic>
        <p:pic>
          <p:nvPicPr>
            <p:cNvPr id="1045" name="Рисунок 1044">
              <a:extLst>
                <a:ext uri="{FF2B5EF4-FFF2-40B4-BE49-F238E27FC236}">
                  <a16:creationId xmlns:a16="http://schemas.microsoft.com/office/drawing/2014/main" id="{D8002C2A-C36F-4E2D-A2D4-64208093DD2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74126" y="15566177"/>
              <a:ext cx="2545856" cy="1800000"/>
            </a:xfrm>
            <a:prstGeom prst="rect">
              <a:avLst/>
            </a:prstGeom>
            <a:ln w="28575">
              <a:solidFill>
                <a:schemeClr val="accent2"/>
              </a:solidFill>
            </a:ln>
          </p:spPr>
        </p:pic>
        <p:sp>
          <p:nvSpPr>
            <p:cNvPr id="1047" name="TextBox 1046">
              <a:extLst>
                <a:ext uri="{FF2B5EF4-FFF2-40B4-BE49-F238E27FC236}">
                  <a16:creationId xmlns:a16="http://schemas.microsoft.com/office/drawing/2014/main" id="{AC921D34-F047-4294-A705-B436C3D470D0}"/>
                </a:ext>
              </a:extLst>
            </p:cNvPr>
            <p:cNvSpPr txBox="1"/>
            <p:nvPr/>
          </p:nvSpPr>
          <p:spPr>
            <a:xfrm>
              <a:off x="3065852" y="15162650"/>
              <a:ext cx="519694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2500" b="1" dirty="0">
                  <a:solidFill>
                    <a:schemeClr val="accent2">
                      <a:lumMod val="75000"/>
                    </a:schemeClr>
                  </a:solidFill>
                </a:rPr>
                <a:t>Э1</a:t>
              </a:r>
            </a:p>
          </p:txBody>
        </p:sp>
      </p:grpSp>
      <p:grpSp>
        <p:nvGrpSpPr>
          <p:cNvPr id="1049" name="Группа 1048">
            <a:extLst>
              <a:ext uri="{FF2B5EF4-FFF2-40B4-BE49-F238E27FC236}">
                <a16:creationId xmlns:a16="http://schemas.microsoft.com/office/drawing/2014/main" id="{A5EA501F-C948-4481-B78B-F415ECC51B85}"/>
              </a:ext>
            </a:extLst>
          </p:cNvPr>
          <p:cNvGrpSpPr/>
          <p:nvPr/>
        </p:nvGrpSpPr>
        <p:grpSpPr>
          <a:xfrm>
            <a:off x="314633" y="15406866"/>
            <a:ext cx="4336045" cy="3264020"/>
            <a:chOff x="502226" y="15202523"/>
            <a:chExt cx="4336045" cy="3264020"/>
          </a:xfrm>
        </p:grpSpPr>
        <p:pic>
          <p:nvPicPr>
            <p:cNvPr id="1039" name="Рисунок 1038">
              <a:extLst>
                <a:ext uri="{FF2B5EF4-FFF2-40B4-BE49-F238E27FC236}">
                  <a16:creationId xmlns:a16="http://schemas.microsoft.com/office/drawing/2014/main" id="{7628E9EB-E1B1-44CF-8440-D3314710E06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02226" y="15202523"/>
              <a:ext cx="2545856" cy="1800000"/>
            </a:xfrm>
            <a:prstGeom prst="rect">
              <a:avLst/>
            </a:prstGeom>
            <a:ln w="28575">
              <a:solidFill>
                <a:schemeClr val="accent2"/>
              </a:solidFill>
            </a:ln>
          </p:spPr>
        </p:pic>
        <p:pic>
          <p:nvPicPr>
            <p:cNvPr id="1043" name="Рисунок 1042">
              <a:extLst>
                <a:ext uri="{FF2B5EF4-FFF2-40B4-BE49-F238E27FC236}">
                  <a16:creationId xmlns:a16="http://schemas.microsoft.com/office/drawing/2014/main" id="{A8CC0F41-1785-4DF5-909D-A5D011D3C75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151557" y="15690823"/>
              <a:ext cx="2545856" cy="1800000"/>
            </a:xfrm>
            <a:prstGeom prst="rect">
              <a:avLst/>
            </a:prstGeom>
            <a:ln w="28575">
              <a:solidFill>
                <a:schemeClr val="accent2"/>
              </a:solidFill>
            </a:ln>
          </p:spPr>
        </p:pic>
        <p:pic>
          <p:nvPicPr>
            <p:cNvPr id="1041" name="Рисунок 1040">
              <a:extLst>
                <a:ext uri="{FF2B5EF4-FFF2-40B4-BE49-F238E27FC236}">
                  <a16:creationId xmlns:a16="http://schemas.microsoft.com/office/drawing/2014/main" id="{CD1FEC09-B2CF-44BB-8B98-D91D056B1E1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732827" y="16170425"/>
              <a:ext cx="2545856" cy="1800000"/>
            </a:xfrm>
            <a:prstGeom prst="rect">
              <a:avLst/>
            </a:prstGeom>
            <a:ln w="28575">
              <a:solidFill>
                <a:schemeClr val="accent2"/>
              </a:solidFill>
            </a:ln>
          </p:spPr>
        </p:pic>
        <p:pic>
          <p:nvPicPr>
            <p:cNvPr id="1037" name="Рисунок 1036">
              <a:extLst>
                <a:ext uri="{FF2B5EF4-FFF2-40B4-BE49-F238E27FC236}">
                  <a16:creationId xmlns:a16="http://schemas.microsoft.com/office/drawing/2014/main" id="{441EB961-32D2-4A5F-B13D-79E9DC6F8E3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292415" y="16666543"/>
              <a:ext cx="2545856" cy="1800000"/>
            </a:xfrm>
            <a:prstGeom prst="rect">
              <a:avLst/>
            </a:prstGeom>
            <a:ln w="28575">
              <a:solidFill>
                <a:schemeClr val="accent2"/>
              </a:solidFill>
            </a:ln>
          </p:spPr>
        </p:pic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05BC4210-38FF-42EA-AE32-DB82C6D7E59A}"/>
                </a:ext>
              </a:extLst>
            </p:cNvPr>
            <p:cNvSpPr txBox="1"/>
            <p:nvPr/>
          </p:nvSpPr>
          <p:spPr>
            <a:xfrm>
              <a:off x="548284" y="17252296"/>
              <a:ext cx="519694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2500" b="1" dirty="0">
                  <a:solidFill>
                    <a:schemeClr val="accent2">
                      <a:lumMod val="75000"/>
                    </a:schemeClr>
                  </a:solidFill>
                </a:rPr>
                <a:t>Э3</a:t>
              </a:r>
            </a:p>
          </p:txBody>
        </p:sp>
      </p:grpSp>
      <p:grpSp>
        <p:nvGrpSpPr>
          <p:cNvPr id="1076" name="Группа 1075">
            <a:extLst>
              <a:ext uri="{FF2B5EF4-FFF2-40B4-BE49-F238E27FC236}">
                <a16:creationId xmlns:a16="http://schemas.microsoft.com/office/drawing/2014/main" id="{2AE0D539-6A05-4577-A62E-FB094637B5DF}"/>
              </a:ext>
            </a:extLst>
          </p:cNvPr>
          <p:cNvGrpSpPr/>
          <p:nvPr/>
        </p:nvGrpSpPr>
        <p:grpSpPr>
          <a:xfrm>
            <a:off x="13023214" y="23384377"/>
            <a:ext cx="2855377" cy="2602688"/>
            <a:chOff x="18886302" y="14335878"/>
            <a:chExt cx="2855377" cy="2602688"/>
          </a:xfrm>
        </p:grpSpPr>
        <p:pic>
          <p:nvPicPr>
            <p:cNvPr id="1050" name="Picture 4" descr="OpenMV">
              <a:extLst>
                <a:ext uri="{FF2B5EF4-FFF2-40B4-BE49-F238E27FC236}">
                  <a16:creationId xmlns:a16="http://schemas.microsoft.com/office/drawing/2014/main" id="{20B63B82-D4F8-48FA-B2AB-105C1D525D8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550338" y="15227327"/>
              <a:ext cx="1765672" cy="4899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52" name="Picture 6">
              <a:extLst>
                <a:ext uri="{FF2B5EF4-FFF2-40B4-BE49-F238E27FC236}">
                  <a16:creationId xmlns:a16="http://schemas.microsoft.com/office/drawing/2014/main" id="{9CA2C949-2458-40AE-A580-BB742A91DE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617953" y="15867663"/>
              <a:ext cx="1765672" cy="10709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57" name="TextBox 1056">
              <a:extLst>
                <a:ext uri="{FF2B5EF4-FFF2-40B4-BE49-F238E27FC236}">
                  <a16:creationId xmlns:a16="http://schemas.microsoft.com/office/drawing/2014/main" id="{4D6C14F3-E14A-45F4-AF17-628FA15D2FC5}"/>
                </a:ext>
              </a:extLst>
            </p:cNvPr>
            <p:cNvSpPr txBox="1"/>
            <p:nvPr/>
          </p:nvSpPr>
          <p:spPr>
            <a:xfrm>
              <a:off x="18886302" y="14335878"/>
              <a:ext cx="285537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ru-RU" sz="2000" b="1" dirty="0">
                  <a:solidFill>
                    <a:schemeClr val="accent2">
                      <a:lumMod val="75000"/>
                    </a:schemeClr>
                  </a:solidFill>
                </a:rPr>
                <a:t>Используемые среды программирования:</a:t>
              </a:r>
            </a:p>
          </p:txBody>
        </p:sp>
      </p:grpSp>
      <p:pic>
        <p:nvPicPr>
          <p:cNvPr id="1065" name="Рисунок 1064">
            <a:extLst>
              <a:ext uri="{FF2B5EF4-FFF2-40B4-BE49-F238E27FC236}">
                <a16:creationId xmlns:a16="http://schemas.microsoft.com/office/drawing/2014/main" id="{4DAD5FD7-F093-486B-B823-DA5FAA45EE8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4508" y="9018073"/>
            <a:ext cx="2880000" cy="2160001"/>
          </a:xfrm>
          <a:prstGeom prst="rect">
            <a:avLst/>
          </a:prstGeom>
          <a:ln w="38100">
            <a:solidFill>
              <a:schemeClr val="accent2"/>
            </a:solidFill>
          </a:ln>
        </p:spPr>
      </p:pic>
      <p:pic>
        <p:nvPicPr>
          <p:cNvPr id="1071" name="Рисунок 1070">
            <a:extLst>
              <a:ext uri="{FF2B5EF4-FFF2-40B4-BE49-F238E27FC236}">
                <a16:creationId xmlns:a16="http://schemas.microsoft.com/office/drawing/2014/main" id="{629D9515-5C35-4ADB-9E21-3BEA37C5979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74424" y="9018074"/>
            <a:ext cx="2880000" cy="2160000"/>
          </a:xfrm>
          <a:prstGeom prst="rect">
            <a:avLst/>
          </a:prstGeom>
          <a:ln w="38100">
            <a:solidFill>
              <a:schemeClr val="accent2"/>
            </a:solidFill>
          </a:ln>
        </p:spPr>
      </p:pic>
      <p:grpSp>
        <p:nvGrpSpPr>
          <p:cNvPr id="1077" name="Группа 1076">
            <a:extLst>
              <a:ext uri="{FF2B5EF4-FFF2-40B4-BE49-F238E27FC236}">
                <a16:creationId xmlns:a16="http://schemas.microsoft.com/office/drawing/2014/main" id="{DC868B14-E3D2-4E70-931B-FA75CEB0268D}"/>
              </a:ext>
            </a:extLst>
          </p:cNvPr>
          <p:cNvGrpSpPr/>
          <p:nvPr/>
        </p:nvGrpSpPr>
        <p:grpSpPr>
          <a:xfrm>
            <a:off x="13974508" y="11328448"/>
            <a:ext cx="7107461" cy="5947395"/>
            <a:chOff x="13924121" y="9399140"/>
            <a:chExt cx="7107461" cy="5947395"/>
          </a:xfrm>
        </p:grpSpPr>
        <p:pic>
          <p:nvPicPr>
            <p:cNvPr id="1061" name="Рисунок 1060">
              <a:extLst>
                <a:ext uri="{FF2B5EF4-FFF2-40B4-BE49-F238E27FC236}">
                  <a16:creationId xmlns:a16="http://schemas.microsoft.com/office/drawing/2014/main" id="{FFE0A893-B29D-4385-978E-0E863239E873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74937" y="12466535"/>
              <a:ext cx="2160001" cy="2880000"/>
            </a:xfrm>
            <a:prstGeom prst="rect">
              <a:avLst/>
            </a:prstGeom>
            <a:ln w="38100">
              <a:solidFill>
                <a:schemeClr val="accent2"/>
              </a:solidFill>
            </a:ln>
          </p:spPr>
        </p:pic>
        <p:pic>
          <p:nvPicPr>
            <p:cNvPr id="1063" name="Рисунок 1062">
              <a:extLst>
                <a:ext uri="{FF2B5EF4-FFF2-40B4-BE49-F238E27FC236}">
                  <a16:creationId xmlns:a16="http://schemas.microsoft.com/office/drawing/2014/main" id="{56205C46-A244-4038-A0BA-C4233BB313B5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63774" y="9399140"/>
              <a:ext cx="2160000" cy="2880000"/>
            </a:xfrm>
            <a:prstGeom prst="rect">
              <a:avLst/>
            </a:prstGeom>
            <a:ln w="38100">
              <a:solidFill>
                <a:schemeClr val="accent2"/>
              </a:solidFill>
            </a:ln>
          </p:spPr>
        </p:pic>
        <p:pic>
          <p:nvPicPr>
            <p:cNvPr id="1067" name="Рисунок 1066">
              <a:extLst>
                <a:ext uri="{FF2B5EF4-FFF2-40B4-BE49-F238E27FC236}">
                  <a16:creationId xmlns:a16="http://schemas.microsoft.com/office/drawing/2014/main" id="{04C71F63-8B96-4C89-A439-63366AE465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871582" y="12466535"/>
              <a:ext cx="2160000" cy="2880000"/>
            </a:xfrm>
            <a:prstGeom prst="rect">
              <a:avLst/>
            </a:prstGeom>
            <a:ln w="38100">
              <a:solidFill>
                <a:schemeClr val="accent2"/>
              </a:solidFill>
            </a:ln>
          </p:spPr>
        </p:pic>
        <p:pic>
          <p:nvPicPr>
            <p:cNvPr id="1069" name="Рисунок 1068">
              <a:extLst>
                <a:ext uri="{FF2B5EF4-FFF2-40B4-BE49-F238E27FC236}">
                  <a16:creationId xmlns:a16="http://schemas.microsoft.com/office/drawing/2014/main" id="{B0FD7C3B-1E0A-4DCB-9BF1-1AF915AADE02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841453" y="9399140"/>
              <a:ext cx="2160000" cy="2880000"/>
            </a:xfrm>
            <a:prstGeom prst="rect">
              <a:avLst/>
            </a:prstGeom>
            <a:ln w="38100">
              <a:solidFill>
                <a:schemeClr val="accent2"/>
              </a:solidFill>
            </a:ln>
          </p:spPr>
        </p:pic>
        <p:pic>
          <p:nvPicPr>
            <p:cNvPr id="1073" name="Рисунок 1072">
              <a:extLst>
                <a:ext uri="{FF2B5EF4-FFF2-40B4-BE49-F238E27FC236}">
                  <a16:creationId xmlns:a16="http://schemas.microsoft.com/office/drawing/2014/main" id="{E8E01B6F-CC32-4A29-9099-C49E0EA6E3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24121" y="12466535"/>
              <a:ext cx="2160000" cy="2880000"/>
            </a:xfrm>
            <a:prstGeom prst="rect">
              <a:avLst/>
            </a:prstGeom>
            <a:ln w="38100">
              <a:solidFill>
                <a:schemeClr val="accent2"/>
              </a:solidFill>
            </a:ln>
          </p:spPr>
        </p:pic>
        <p:pic>
          <p:nvPicPr>
            <p:cNvPr id="1075" name="Рисунок 1074">
              <a:extLst>
                <a:ext uri="{FF2B5EF4-FFF2-40B4-BE49-F238E27FC236}">
                  <a16:creationId xmlns:a16="http://schemas.microsoft.com/office/drawing/2014/main" id="{39DC3A6B-8EC4-4617-AEE8-BE0A1F4B9F6B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02613" y="9399140"/>
              <a:ext cx="2160001" cy="2880000"/>
            </a:xfrm>
            <a:prstGeom prst="rect">
              <a:avLst/>
            </a:prstGeom>
            <a:ln w="38100">
              <a:solidFill>
                <a:schemeClr val="accent2"/>
              </a:solidFill>
            </a:ln>
          </p:spPr>
        </p:pic>
      </p:grpSp>
      <p:sp>
        <p:nvSpPr>
          <p:cNvPr id="195" name="TextBox 194">
            <a:extLst>
              <a:ext uri="{FF2B5EF4-FFF2-40B4-BE49-F238E27FC236}">
                <a16:creationId xmlns:a16="http://schemas.microsoft.com/office/drawing/2014/main" id="{261BABE7-A8E2-4442-AA35-2B1B15921EEA}"/>
              </a:ext>
            </a:extLst>
          </p:cNvPr>
          <p:cNvSpPr txBox="1"/>
          <p:nvPr/>
        </p:nvSpPr>
        <p:spPr>
          <a:xfrm>
            <a:off x="13974508" y="8237828"/>
            <a:ext cx="425475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000" b="1" dirty="0">
                <a:solidFill>
                  <a:schemeClr val="accent2">
                    <a:lumMod val="50000"/>
                  </a:schemeClr>
                </a:solidFill>
              </a:rPr>
              <a:t>РАБОТА НАД ПРОЕКТОМ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CD66C0-F5E6-4FF0-B79C-046F3EDAA5B5}"/>
              </a:ext>
            </a:extLst>
          </p:cNvPr>
          <p:cNvSpPr txBox="1"/>
          <p:nvPr/>
        </p:nvSpPr>
        <p:spPr>
          <a:xfrm>
            <a:off x="5470950" y="23429156"/>
            <a:ext cx="35534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>
                <a:solidFill>
                  <a:schemeClr val="accent2">
                    <a:lumMod val="75000"/>
                  </a:schemeClr>
                </a:solidFill>
              </a:rPr>
              <a:t>Среда для проектирования 3</a:t>
            </a:r>
            <a:r>
              <a:rPr lang="en-US" sz="2000" b="1" dirty="0">
                <a:solidFill>
                  <a:schemeClr val="accent2">
                    <a:lumMod val="75000"/>
                  </a:schemeClr>
                </a:solidFill>
              </a:rPr>
              <a:t>D</a:t>
            </a:r>
            <a:r>
              <a:rPr lang="ru-RU" sz="2000" b="1" dirty="0">
                <a:solidFill>
                  <a:schemeClr val="accent2">
                    <a:lumMod val="75000"/>
                  </a:schemeClr>
                </a:solidFill>
              </a:rPr>
              <a:t>моделей: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94950A7-90C5-40FB-AB04-9DDD90F85378}"/>
              </a:ext>
            </a:extLst>
          </p:cNvPr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52" t="38973" r="52155" b="39001"/>
          <a:stretch/>
        </p:blipFill>
        <p:spPr>
          <a:xfrm>
            <a:off x="6246847" y="24383065"/>
            <a:ext cx="1767600" cy="569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041044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151</TotalTime>
  <Words>423</Words>
  <Application>Microsoft Office PowerPoint</Application>
  <PresentationFormat>Произвольный</PresentationFormat>
  <Paragraphs>46</Paragraphs>
  <Slides>1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</vt:i4>
      </vt:variant>
    </vt:vector>
  </HeadingPairs>
  <TitlesOfParts>
    <vt:vector size="6" baseType="lpstr">
      <vt:lpstr>Arial</vt:lpstr>
      <vt:lpstr>ArialMT</vt:lpstr>
      <vt:lpstr>Calibri</vt:lpstr>
      <vt:lpstr>Calibri Light</vt:lpstr>
      <vt:lpstr>Тема Office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Златослава Мозер</dc:creator>
  <cp:lastModifiedBy>Златослава Мозер</cp:lastModifiedBy>
  <cp:revision>20</cp:revision>
  <dcterms:created xsi:type="dcterms:W3CDTF">2023-04-08T00:06:58Z</dcterms:created>
  <dcterms:modified xsi:type="dcterms:W3CDTF">2023-04-08T05:51:54Z</dcterms:modified>
</cp:coreProperties>
</file>